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EBC-6E7F-4823-96BA-2D2AB1BBD296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E8C8-8CA0-45EC-B77C-2B821A2D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5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EBC-6E7F-4823-96BA-2D2AB1BBD296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E8C8-8CA0-45EC-B77C-2B821A2D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1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EBC-6E7F-4823-96BA-2D2AB1BBD296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E8C8-8CA0-45EC-B77C-2B821A2D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7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EBC-6E7F-4823-96BA-2D2AB1BBD296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E8C8-8CA0-45EC-B77C-2B821A2D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EBC-6E7F-4823-96BA-2D2AB1BBD296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E8C8-8CA0-45EC-B77C-2B821A2D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9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EBC-6E7F-4823-96BA-2D2AB1BBD296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E8C8-8CA0-45EC-B77C-2B821A2D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4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EBC-6E7F-4823-96BA-2D2AB1BBD296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E8C8-8CA0-45EC-B77C-2B821A2D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0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EBC-6E7F-4823-96BA-2D2AB1BBD296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E8C8-8CA0-45EC-B77C-2B821A2D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4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EBC-6E7F-4823-96BA-2D2AB1BBD296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E8C8-8CA0-45EC-B77C-2B821A2D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EBC-6E7F-4823-96BA-2D2AB1BBD296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E8C8-8CA0-45EC-B77C-2B821A2D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EBC-6E7F-4823-96BA-2D2AB1BBD296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E8C8-8CA0-45EC-B77C-2B821A2D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3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5EBC-6E7F-4823-96BA-2D2AB1BBD296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AE8C8-8CA0-45EC-B77C-2B821A2D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4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509" y="392834"/>
            <a:ext cx="2376055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Lecture 5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92" y="2163420"/>
            <a:ext cx="2145781" cy="96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9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33" y="417319"/>
            <a:ext cx="6964558" cy="926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34" y="2036618"/>
            <a:ext cx="11481140" cy="343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2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15" y="471054"/>
            <a:ext cx="11966970" cy="56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4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90" y="318655"/>
            <a:ext cx="9088583" cy="62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8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7" y="235527"/>
            <a:ext cx="7647709" cy="62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1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60218"/>
            <a:ext cx="11831782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10" y="566830"/>
            <a:ext cx="11799326" cy="268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84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78" y="401782"/>
            <a:ext cx="11894443" cy="597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4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6" y="332509"/>
            <a:ext cx="11901054" cy="58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9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Lecture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</dc:title>
  <dc:creator>user</dc:creator>
  <cp:lastModifiedBy>user</cp:lastModifiedBy>
  <cp:revision>2</cp:revision>
  <dcterms:created xsi:type="dcterms:W3CDTF">2018-12-30T18:54:33Z</dcterms:created>
  <dcterms:modified xsi:type="dcterms:W3CDTF">2018-12-30T19:05:16Z</dcterms:modified>
</cp:coreProperties>
</file>